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sldIdLst>
    <p:sldId id="256" r:id="rId2"/>
  </p:sldIdLst>
  <p:sldSz cx="6858000" cy="9144000" type="screen4x3"/>
  <p:notesSz cx="6858000" cy="99456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8A7E28-3A3F-4181-9453-8557B9C8C71A}" v="181" dt="2023-09-15T03:33:28.9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980" autoAdjust="0"/>
    <p:restoredTop sz="94900" autoAdjust="0"/>
  </p:normalViewPr>
  <p:slideViewPr>
    <p:cSldViewPr snapToGrid="0">
      <p:cViewPr varScale="1">
        <p:scale>
          <a:sx n="62" d="100"/>
          <a:sy n="62" d="100"/>
        </p:scale>
        <p:origin x="3010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KI HORIUCHI" userId="cb4214c9c5a1154b" providerId="LiveId" clId="{2E8A7E28-3A3F-4181-9453-8557B9C8C71A}"/>
    <pc:docChg chg="undo custSel addSld delSld modSld">
      <pc:chgData name="REIKI HORIUCHI" userId="cb4214c9c5a1154b" providerId="LiveId" clId="{2E8A7E28-3A3F-4181-9453-8557B9C8C71A}" dt="2023-09-15T03:35:00.825" v="830" actId="1036"/>
      <pc:docMkLst>
        <pc:docMk/>
      </pc:docMkLst>
      <pc:sldChg chg="addSp modSp mod">
        <pc:chgData name="REIKI HORIUCHI" userId="cb4214c9c5a1154b" providerId="LiveId" clId="{2E8A7E28-3A3F-4181-9453-8557B9C8C71A}" dt="2023-09-15T03:35:00.825" v="830" actId="1036"/>
        <pc:sldMkLst>
          <pc:docMk/>
          <pc:sldMk cId="738456252" sldId="256"/>
        </pc:sldMkLst>
        <pc:spChg chg="add mod">
          <ac:chgData name="REIKI HORIUCHI" userId="cb4214c9c5a1154b" providerId="LiveId" clId="{2E8A7E28-3A3F-4181-9453-8557B9C8C71A}" dt="2023-09-15T03:35:00.825" v="830" actId="1036"/>
          <ac:spMkLst>
            <pc:docMk/>
            <pc:sldMk cId="738456252" sldId="256"/>
            <ac:spMk id="3" creationId="{E4653ADE-A2C2-235C-4A59-20E479D93043}"/>
          </ac:spMkLst>
        </pc:spChg>
        <pc:spChg chg="mod">
          <ac:chgData name="REIKI HORIUCHI" userId="cb4214c9c5a1154b" providerId="LiveId" clId="{2E8A7E28-3A3F-4181-9453-8557B9C8C71A}" dt="2023-09-15T03:32:23.875" v="716"/>
          <ac:spMkLst>
            <pc:docMk/>
            <pc:sldMk cId="738456252" sldId="256"/>
            <ac:spMk id="7" creationId="{33BF1D69-3DB5-2A11-6835-BD5A28998F28}"/>
          </ac:spMkLst>
        </pc:spChg>
        <pc:spChg chg="mod">
          <ac:chgData name="REIKI HORIUCHI" userId="cb4214c9c5a1154b" providerId="LiveId" clId="{2E8A7E28-3A3F-4181-9453-8557B9C8C71A}" dt="2023-09-15T03:14:57.957" v="680" actId="207"/>
          <ac:spMkLst>
            <pc:docMk/>
            <pc:sldMk cId="738456252" sldId="256"/>
            <ac:spMk id="16" creationId="{31C3BF93-2EE1-61B4-A3D6-12252B2A1282}"/>
          </ac:spMkLst>
        </pc:spChg>
        <pc:spChg chg="mod">
          <ac:chgData name="REIKI HORIUCHI" userId="cb4214c9c5a1154b" providerId="LiveId" clId="{2E8A7E28-3A3F-4181-9453-8557B9C8C71A}" dt="2023-09-15T03:13:09.955" v="602" actId="1035"/>
          <ac:spMkLst>
            <pc:docMk/>
            <pc:sldMk cId="738456252" sldId="256"/>
            <ac:spMk id="20" creationId="{5788A2CD-E83D-22C6-E580-C2CD25AE29B7}"/>
          </ac:spMkLst>
        </pc:spChg>
        <pc:spChg chg="mod">
          <ac:chgData name="REIKI HORIUCHI" userId="cb4214c9c5a1154b" providerId="LiveId" clId="{2E8A7E28-3A3F-4181-9453-8557B9C8C71A}" dt="2023-09-15T03:13:13.405" v="607" actId="1035"/>
          <ac:spMkLst>
            <pc:docMk/>
            <pc:sldMk cId="738456252" sldId="256"/>
            <ac:spMk id="21" creationId="{A23B7C85-084C-E2E5-FF98-C772C02B41F1}"/>
          </ac:spMkLst>
        </pc:spChg>
        <pc:spChg chg="mod">
          <ac:chgData name="REIKI HORIUCHI" userId="cb4214c9c5a1154b" providerId="LiveId" clId="{2E8A7E28-3A3F-4181-9453-8557B9C8C71A}" dt="2023-09-15T03:32:32.565" v="743" actId="1035"/>
          <ac:spMkLst>
            <pc:docMk/>
            <pc:sldMk cId="738456252" sldId="256"/>
            <ac:spMk id="22" creationId="{4F2CF9F6-79DC-8705-4558-64A102482686}"/>
          </ac:spMkLst>
        </pc:spChg>
        <pc:spChg chg="mod">
          <ac:chgData name="REIKI HORIUCHI" userId="cb4214c9c5a1154b" providerId="LiveId" clId="{2E8A7E28-3A3F-4181-9453-8557B9C8C71A}" dt="2023-09-15T03:32:32.565" v="743" actId="1035"/>
          <ac:spMkLst>
            <pc:docMk/>
            <pc:sldMk cId="738456252" sldId="256"/>
            <ac:spMk id="23" creationId="{68FEE8BD-8A4F-A258-3814-8ABEE7DF5251}"/>
          </ac:spMkLst>
        </pc:spChg>
        <pc:spChg chg="mod">
          <ac:chgData name="REIKI HORIUCHI" userId="cb4214c9c5a1154b" providerId="LiveId" clId="{2E8A7E28-3A3F-4181-9453-8557B9C8C71A}" dt="2023-09-15T03:11:47.891" v="557" actId="1076"/>
          <ac:spMkLst>
            <pc:docMk/>
            <pc:sldMk cId="738456252" sldId="256"/>
            <ac:spMk id="26" creationId="{231F0965-2F07-C67D-B44E-E708BB774378}"/>
          </ac:spMkLst>
        </pc:spChg>
        <pc:spChg chg="mod">
          <ac:chgData name="REIKI HORIUCHI" userId="cb4214c9c5a1154b" providerId="LiveId" clId="{2E8A7E28-3A3F-4181-9453-8557B9C8C71A}" dt="2023-09-15T03:07:19.125" v="445"/>
          <ac:spMkLst>
            <pc:docMk/>
            <pc:sldMk cId="738456252" sldId="256"/>
            <ac:spMk id="27" creationId="{4A413588-509C-086F-6729-1178EF13890E}"/>
          </ac:spMkLst>
        </pc:spChg>
        <pc:grpChg chg="mod">
          <ac:chgData name="REIKI HORIUCHI" userId="cb4214c9c5a1154b" providerId="LiveId" clId="{2E8A7E28-3A3F-4181-9453-8557B9C8C71A}" dt="2023-09-15T03:32:02.385" v="708" actId="1037"/>
          <ac:grpSpMkLst>
            <pc:docMk/>
            <pc:sldMk cId="738456252" sldId="256"/>
            <ac:grpSpMk id="4" creationId="{88202B08-6F71-3ECE-FF92-CF6765315915}"/>
          </ac:grpSpMkLst>
        </pc:grpChg>
        <pc:grpChg chg="mod">
          <ac:chgData name="REIKI HORIUCHI" userId="cb4214c9c5a1154b" providerId="LiveId" clId="{2E8A7E28-3A3F-4181-9453-8557B9C8C71A}" dt="2023-09-15T03:32:48.095" v="778" actId="1035"/>
          <ac:grpSpMkLst>
            <pc:docMk/>
            <pc:sldMk cId="738456252" sldId="256"/>
            <ac:grpSpMk id="18" creationId="{A553EB0D-5016-F688-EE52-94E7F5279BA6}"/>
          </ac:grpSpMkLst>
        </pc:grpChg>
        <pc:graphicFrameChg chg="mod modGraphic">
          <ac:chgData name="REIKI HORIUCHI" userId="cb4214c9c5a1154b" providerId="LiveId" clId="{2E8A7E28-3A3F-4181-9453-8557B9C8C71A}" dt="2023-09-15T03:14:20.225" v="673" actId="1037"/>
          <ac:graphicFrameMkLst>
            <pc:docMk/>
            <pc:sldMk cId="738456252" sldId="256"/>
            <ac:graphicFrameMk id="19" creationId="{4F2288B1-1ABF-C3C9-DB33-75927DCAC4F2}"/>
          </ac:graphicFrameMkLst>
        </pc:graphicFrameChg>
        <pc:picChg chg="mod">
          <ac:chgData name="REIKI HORIUCHI" userId="cb4214c9c5a1154b" providerId="LiveId" clId="{2E8A7E28-3A3F-4181-9453-8557B9C8C71A}" dt="2023-09-15T03:27:12.451" v="684" actId="1076"/>
          <ac:picMkLst>
            <pc:docMk/>
            <pc:sldMk cId="738456252" sldId="256"/>
            <ac:picMk id="2" creationId="{A50D1EAA-0C68-6B82-1289-CF0C6DBF91FE}"/>
          </ac:picMkLst>
        </pc:picChg>
        <pc:picChg chg="add mod">
          <ac:chgData name="REIKI HORIUCHI" userId="cb4214c9c5a1154b" providerId="LiveId" clId="{2E8A7E28-3A3F-4181-9453-8557B9C8C71A}" dt="2023-09-15T03:32:32.565" v="743" actId="1035"/>
          <ac:picMkLst>
            <pc:docMk/>
            <pc:sldMk cId="738456252" sldId="256"/>
            <ac:picMk id="5" creationId="{AA0CA494-3C17-5000-02A2-BCC250AFA39D}"/>
          </ac:picMkLst>
        </pc:picChg>
        <pc:picChg chg="mod">
          <ac:chgData name="REIKI HORIUCHI" userId="cb4214c9c5a1154b" providerId="LiveId" clId="{2E8A7E28-3A3F-4181-9453-8557B9C8C71A}" dt="2023-09-15T03:32:05.645" v="710" actId="1037"/>
          <ac:picMkLst>
            <pc:docMk/>
            <pc:sldMk cId="738456252" sldId="256"/>
            <ac:picMk id="25" creationId="{CEF84771-8E56-D64A-DCDB-5D5886D08768}"/>
          </ac:picMkLst>
        </pc:picChg>
        <pc:picChg chg="mod">
          <ac:chgData name="REIKI HORIUCHI" userId="cb4214c9c5a1154b" providerId="LiveId" clId="{2E8A7E28-3A3F-4181-9453-8557B9C8C71A}" dt="2023-09-15T03:32:02.385" v="708" actId="1037"/>
          <ac:picMkLst>
            <pc:docMk/>
            <pc:sldMk cId="738456252" sldId="256"/>
            <ac:picMk id="1026" creationId="{178F0EDD-98D8-1F1E-3FB8-F74B5A4197CC}"/>
          </ac:picMkLst>
        </pc:picChg>
        <pc:picChg chg="mod">
          <ac:chgData name="REIKI HORIUCHI" userId="cb4214c9c5a1154b" providerId="LiveId" clId="{2E8A7E28-3A3F-4181-9453-8557B9C8C71A}" dt="2023-09-15T03:32:02.385" v="708" actId="1037"/>
          <ac:picMkLst>
            <pc:docMk/>
            <pc:sldMk cId="738456252" sldId="256"/>
            <ac:picMk id="1028" creationId="{FE62C134-5DE5-737E-7714-E0D7E24541EE}"/>
          </ac:picMkLst>
        </pc:picChg>
        <pc:picChg chg="mod">
          <ac:chgData name="REIKI HORIUCHI" userId="cb4214c9c5a1154b" providerId="LiveId" clId="{2E8A7E28-3A3F-4181-9453-8557B9C8C71A}" dt="2023-09-15T03:32:02.385" v="708" actId="1037"/>
          <ac:picMkLst>
            <pc:docMk/>
            <pc:sldMk cId="738456252" sldId="256"/>
            <ac:picMk id="1030" creationId="{79D546BB-D0D1-CD23-2A3D-1459251456AE}"/>
          </ac:picMkLst>
        </pc:picChg>
      </pc:sldChg>
      <pc:sldChg chg="new del">
        <pc:chgData name="REIKI HORIUCHI" userId="cb4214c9c5a1154b" providerId="LiveId" clId="{2E8A7E28-3A3F-4181-9453-8557B9C8C71A}" dt="2023-09-15T02:59:51.755" v="1" actId="680"/>
        <pc:sldMkLst>
          <pc:docMk/>
          <pc:sldMk cId="3824073712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0513EB-0BEB-F6B9-7F25-1935A3279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17FFFC6-2EA5-C94C-F61E-E42E95DAB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D26F509-6A60-1C37-910F-9AE93752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22DD7A-3CAE-4B7D-2E42-57AE3C99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463986-B4B8-EC40-A4C0-E02E52A4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76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F6AD1C-2B27-F15E-F497-730D2A2E6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48B8D49-C328-6EE1-7D55-41FC968C1B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033F4A-9C88-AA11-8016-BF2090ECA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D7EA40-B558-876A-9940-2898C470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08D9EB-842B-3FD4-73AB-11540BA50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91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C22B2C-7BAE-5685-12C3-146E1376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F70E84-515B-C7E9-F0BF-86653A0F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298EB7-011A-3744-2172-D1FAB91D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447E04-898B-E1EC-C8BC-9BB24E2DF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5D2D5E-BAE4-1E5B-3686-C2DBB0EFC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1029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E5A17-0C8F-7557-7524-5369C54EA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F87E0B-1735-D212-6217-21158DDA2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613ABC-C67F-38C3-C485-548D98792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07A32EA-103A-FBAC-1357-443D64E8F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6C921B-8D59-F8DB-B408-5FB4EE96B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6FA618B-829A-0F38-887B-8714C5C67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682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072A9D-8812-B2DD-107B-B75EC46C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ACCA0BF-BB6E-99DE-8661-7B80C4B32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6DFB8A1-F782-4441-5EA5-AA6B76DB8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B14FED8-5630-78BE-3716-75FF43C073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4969294-6369-C2A5-C63A-DA6AF56781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8265ECD-13EA-4485-8021-FCD9C1D14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AE27DC9-3803-15A2-9FC3-07D22D73C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970A5B-0410-D4EA-A125-56592ACA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665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2E08C1-596B-B4CA-2EA5-7240D1294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249674-F2CE-CD25-1EE9-A2066573C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1688C2-53CD-A50A-6F0C-4B2243EE4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6E4CC32-CF8F-98B0-04FB-31F2847C8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48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F8B325C-EA29-B3E5-AA57-EF2ED81D4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E0F1D64-14EA-67E1-AC94-02D657505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DAD4E5-BCCE-B171-49D8-74D5BA64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94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B053D0-B6A8-32DC-169F-FA764466E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7A444B-DCC0-5708-56C4-79F26DE7A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A5192DD-6552-BB7C-014D-CCB9FDDF86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DBC789-385F-EE26-D0E2-7D22C3D42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E806D8-2A71-FDFA-D394-E8910DF3E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D53488-6B2B-D750-59E8-DF1FE8F71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453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1D50A4-882F-76E1-2636-70692CB6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DD4578F-48AE-978A-66CA-461D2D02D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F30AE89-240D-42BC-6348-D62DEF5DF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7316304-2B7C-06FC-5AF4-473D0843C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D9C32CA-5138-F66B-2D9C-0FC1F8F44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3C332D9-634C-B15E-7353-80AD805F9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40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45B239-9BBD-1F17-6D29-875E4D0F1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FF946BE-9271-19EA-F7A6-E9458C346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2B537A2-F632-2E9B-6C9E-11E5F69AB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2E7E67-7BE3-AD77-7E6D-6E38E974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CE143CC-491D-9C59-60CD-879B628D8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3998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CDEE303-24CC-3855-6EEE-38F7CFC625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66EBA7D-90B3-B4FC-A1D6-BC3B38F893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6AA846-BDB5-6F8D-F005-B07BAD395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1B6944D-554D-8EC7-645D-56CF41B23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0A5C4DF-7476-241A-3549-38FB78F7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03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B8BC116-1EC6-A321-7FA3-008D934E4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BC6F013-9001-B606-CAD8-1C98427A8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EFCD1B5-76E6-DC3E-C317-319BABB05F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0AC1D-4F78-4197-8EB1-5D9DC3AECE11}" type="datetimeFigureOut">
              <a:rPr kumimoji="1" lang="ja-JP" altLang="en-US" smtClean="0"/>
              <a:t>2026/10/15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3A2BDD-36EC-68A8-0BA5-C0B965B8B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B31A38-7314-E6BC-19B2-95A3AFB27A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81225-E940-42A1-88F6-F5B586BD36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122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3BF1D69-3DB5-2A11-6835-BD5A28998F28}"/>
              </a:ext>
            </a:extLst>
          </p:cNvPr>
          <p:cNvSpPr txBox="1"/>
          <p:nvPr/>
        </p:nvSpPr>
        <p:spPr>
          <a:xfrm>
            <a:off x="308209" y="1032733"/>
            <a:ext cx="639995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◆概要　　　　　　：浄水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校限定の将棋大会です。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◆参加資格    　：下記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校の在校生限定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◆日時　　　　    ：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2026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21</a:t>
            </a:r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日㈯　</a:t>
            </a:r>
            <a:r>
              <a:rPr kumimoji="1"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9:00-11:30</a:t>
            </a: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◆場所　　　　    ：浄水小学校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1F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西昇降口入ってすぐ受付 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西昇降口は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鉄棒付近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◆申込方法　    ：</a:t>
            </a:r>
            <a:r>
              <a:rPr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/3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火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）までに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申込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フォームまたは申込</a:t>
            </a:r>
            <a:r>
              <a:rPr kumimoji="1" lang="en-US" altLang="ja-JP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 kumimoji="1" lang="en-US" altLang="ja-JP" sz="11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※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応募者多数の場合は抽選とさせていただきます。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 </a:t>
            </a:r>
            <a: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後日、決定通知を配布します。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</a:t>
            </a:r>
            <a: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  <a:r>
              <a:rPr lang="ja-JP" altLang="en-US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人数にもよりますが、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当日に参加受付けもできます。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◆参加費         ：無料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◆持ち物          ：上履き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or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スリッパ、飲み物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◆時間割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目安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： 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09:00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受付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09:15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ルール説明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 　　　　　　　　　　　 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09:30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対局開始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 　　　　　　　　　　　 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:15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表彰式、記念撮影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 　　　　　　　　　　　 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:30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終了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クラス　　　　　　： 参加者に応じて決定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          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 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◆ルール　　　　　 ：クラスごとの総当たり戦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</a:t>
            </a:r>
            <a:r>
              <a:rPr lang="en-US" altLang="ja-JP" sz="11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80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参加人数が多い場合、リーグ／トーナメント等へ変更</a:t>
            </a:r>
            <a:endParaRPr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◆賞      　　　　 ：各クラスごと、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位まで賞状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ja-JP" altLang="en-US" sz="11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日本将棋連盟会長署名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手書印刷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入りの正式賞状</a:t>
            </a:r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◆ヒアリングのお願い　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’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27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･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月頃に開催予定の「文部科学大臣杯 第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23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回小・中学校将棋団体戦 愛知県大会」への参加希望を当日ヒアリングさせて下さい。浄水小・浄水北小・浄水中それぞれでチーム編成が必要のため、ご希望の方に限りチーム編成相談時間を大会終了後に少し頂けますようお願い致します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kumimoji="1"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◆主催・協賛      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主催：浄水将棋同好会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協賛：各学校地域学校共働本部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(PTCA)</a:t>
            </a:r>
          </a:p>
          <a:p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◆お問合せ先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：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浄水小学校地域学校共働本部「そよ風」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平日午前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時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　　　　　　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41-8851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Mail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josuisoyokaze@gmail.com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8202B08-6F71-3ECE-FF92-CF6765315915}"/>
              </a:ext>
            </a:extLst>
          </p:cNvPr>
          <p:cNvGrpSpPr>
            <a:grpSpLocks noChangeAspect="1"/>
          </p:cNvGrpSpPr>
          <p:nvPr/>
        </p:nvGrpSpPr>
        <p:grpSpPr>
          <a:xfrm>
            <a:off x="1502706" y="1348873"/>
            <a:ext cx="5459270" cy="328209"/>
            <a:chOff x="-501349" y="121706"/>
            <a:chExt cx="12674805" cy="762003"/>
          </a:xfrm>
        </p:grpSpPr>
        <p:pic>
          <p:nvPicPr>
            <p:cNvPr id="1026" name="Picture 2" descr="豊田市立浄水小学校">
              <a:extLst>
                <a:ext uri="{FF2B5EF4-FFF2-40B4-BE49-F238E27FC236}">
                  <a16:creationId xmlns:a16="http://schemas.microsoft.com/office/drawing/2014/main" id="{178F0EDD-98D8-1F1E-3FB8-F74B5A4197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1349" y="121708"/>
              <a:ext cx="6200776" cy="7620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豊田市立浄水北小学校">
              <a:extLst>
                <a:ext uri="{FF2B5EF4-FFF2-40B4-BE49-F238E27FC236}">
                  <a16:creationId xmlns:a16="http://schemas.microsoft.com/office/drawing/2014/main" id="{FE62C134-5DE5-737E-7714-E0D7E2454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4386" y="121708"/>
              <a:ext cx="6200774" cy="761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豊田市立浄水中学校">
              <a:extLst>
                <a:ext uri="{FF2B5EF4-FFF2-40B4-BE49-F238E27FC236}">
                  <a16:creationId xmlns:a16="http://schemas.microsoft.com/office/drawing/2014/main" id="{79D546BB-D0D1-CD23-2A3D-145925145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7456" y="121706"/>
              <a:ext cx="6096000" cy="7524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14DE682-B0FB-664D-302F-4BC5CEE68406}"/>
              </a:ext>
            </a:extLst>
          </p:cNvPr>
          <p:cNvSpPr txBox="1"/>
          <p:nvPr/>
        </p:nvSpPr>
        <p:spPr>
          <a:xfrm>
            <a:off x="1686392" y="225788"/>
            <a:ext cx="3243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第７回　浄水こども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将棋</a:t>
            </a:r>
            <a:r>
              <a:rPr kumimoji="1"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大会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A50D1EAA-0C68-6B82-1289-CF0C6DBF9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0676">
            <a:off x="5291109" y="4785901"/>
            <a:ext cx="683717" cy="68371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FEE8BD-8A4F-A258-3814-8ABEE7DF5251}"/>
              </a:ext>
            </a:extLst>
          </p:cNvPr>
          <p:cNvSpPr txBox="1"/>
          <p:nvPr/>
        </p:nvSpPr>
        <p:spPr>
          <a:xfrm>
            <a:off x="5399834" y="3723110"/>
            <a:ext cx="9829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申込</a:t>
            </a:r>
            <a:r>
              <a:rPr kumimoji="1"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CEF84771-8E56-D64A-DCDB-5D5886D087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6318" y="4145547"/>
            <a:ext cx="744718" cy="7447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31F0965-2F07-C67D-B44E-E708BB774378}"/>
              </a:ext>
            </a:extLst>
          </p:cNvPr>
          <p:cNvSpPr txBox="1"/>
          <p:nvPr/>
        </p:nvSpPr>
        <p:spPr>
          <a:xfrm>
            <a:off x="4708677" y="5489321"/>
            <a:ext cx="184858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みんなで楽しく将棋をしましょう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参加お待ちしてます♪</a:t>
            </a:r>
            <a:endParaRPr kumimoji="1"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A413588-509C-086F-6729-1178EF13890E}"/>
              </a:ext>
            </a:extLst>
          </p:cNvPr>
          <p:cNvSpPr txBox="1"/>
          <p:nvPr/>
        </p:nvSpPr>
        <p:spPr>
          <a:xfrm>
            <a:off x="4658224" y="526942"/>
            <a:ext cx="200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吉日</a:t>
            </a:r>
            <a:endParaRPr kumimoji="1" lang="en-US" altLang="ja-JP" sz="8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浄水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小学校　地域学校共働本部・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PTA</a:t>
            </a:r>
          </a:p>
          <a:p>
            <a:pPr algn="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浄水北小学校　地域学校共働本部・</a:t>
            </a:r>
            <a:r>
              <a:rPr kumimoji="1"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PTCA</a:t>
            </a:r>
          </a:p>
          <a:p>
            <a:pPr algn="r"/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浄水中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学校</a:t>
            </a:r>
            <a:r>
              <a:rPr kumimoji="1"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　地域学校共働</a:t>
            </a:r>
            <a:r>
              <a:rPr lang="ja-JP" altLang="en-US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本部・</a:t>
            </a:r>
            <a:r>
              <a:rPr lang="en-US" altLang="ja-JP" sz="800" dirty="0">
                <a:latin typeface="Meiryo UI" panose="020B0604030504040204" pitchFamily="50" charset="-128"/>
                <a:ea typeface="Meiryo UI" panose="020B0604030504040204" pitchFamily="50" charset="-128"/>
              </a:rPr>
              <a:t>PTCA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32973EA-743A-9313-1EC1-C501A873BB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49" y="2835483"/>
            <a:ext cx="891730" cy="89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45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</TotalTime>
  <Words>359</Words>
  <Application>Microsoft Office PowerPoint</Application>
  <PresentationFormat>画面に合わせる (4:3)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片野田 智也</dc:creator>
  <cp:lastModifiedBy>そよ風 浄水小学校</cp:lastModifiedBy>
  <cp:revision>87</cp:revision>
  <cp:lastPrinted>2026-10-09T04:18:14Z</cp:lastPrinted>
  <dcterms:created xsi:type="dcterms:W3CDTF">2023-09-07T05:31:34Z</dcterms:created>
  <dcterms:modified xsi:type="dcterms:W3CDTF">2026-10-15T00:27:08Z</dcterms:modified>
</cp:coreProperties>
</file>